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ink/ink1.xml" ContentType="application/inkml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5.xml" ContentType="application/vnd.openxmlformats-officedocument.presentationml.notesSlide+xml"/>
  <Override PartName="/ppt/ink/ink1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7"/>
  </p:notesMasterIdLst>
  <p:sldIdLst>
    <p:sldId id="402" r:id="rId2"/>
    <p:sldId id="259" r:id="rId3"/>
    <p:sldId id="257" r:id="rId4"/>
    <p:sldId id="256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93" r:id="rId53"/>
    <p:sldId id="425" r:id="rId54"/>
    <p:sldId id="426" r:id="rId55"/>
    <p:sldId id="424" r:id="rId56"/>
    <p:sldId id="392" r:id="rId57"/>
    <p:sldId id="394" r:id="rId58"/>
    <p:sldId id="395" r:id="rId59"/>
    <p:sldId id="295" r:id="rId60"/>
    <p:sldId id="296" r:id="rId61"/>
    <p:sldId id="297" r:id="rId62"/>
    <p:sldId id="298" r:id="rId63"/>
    <p:sldId id="299" r:id="rId64"/>
    <p:sldId id="404" r:id="rId65"/>
    <p:sldId id="405" r:id="rId66"/>
    <p:sldId id="407" r:id="rId67"/>
    <p:sldId id="406" r:id="rId68"/>
    <p:sldId id="408" r:id="rId69"/>
    <p:sldId id="409" r:id="rId70"/>
    <p:sldId id="311" r:id="rId71"/>
    <p:sldId id="410" r:id="rId72"/>
    <p:sldId id="412" r:id="rId73"/>
    <p:sldId id="411" r:id="rId74"/>
    <p:sldId id="414" r:id="rId75"/>
    <p:sldId id="415" r:id="rId76"/>
    <p:sldId id="416" r:id="rId77"/>
    <p:sldId id="417" r:id="rId78"/>
    <p:sldId id="418" r:id="rId79"/>
    <p:sldId id="419" r:id="rId80"/>
    <p:sldId id="420" r:id="rId81"/>
    <p:sldId id="421" r:id="rId82"/>
    <p:sldId id="422" r:id="rId83"/>
    <p:sldId id="413" r:id="rId84"/>
    <p:sldId id="312" r:id="rId85"/>
    <p:sldId id="313" r:id="rId86"/>
    <p:sldId id="314" r:id="rId87"/>
    <p:sldId id="315" r:id="rId88"/>
    <p:sldId id="316" r:id="rId89"/>
    <p:sldId id="317" r:id="rId90"/>
    <p:sldId id="318" r:id="rId91"/>
    <p:sldId id="319" r:id="rId92"/>
    <p:sldId id="320" r:id="rId93"/>
    <p:sldId id="321" r:id="rId94"/>
    <p:sldId id="322" r:id="rId95"/>
    <p:sldId id="323" r:id="rId96"/>
    <p:sldId id="324" r:id="rId97"/>
    <p:sldId id="325" r:id="rId98"/>
    <p:sldId id="326" r:id="rId99"/>
    <p:sldId id="327" r:id="rId100"/>
    <p:sldId id="328" r:id="rId101"/>
    <p:sldId id="329" r:id="rId102"/>
    <p:sldId id="330" r:id="rId103"/>
    <p:sldId id="331" r:id="rId104"/>
    <p:sldId id="332" r:id="rId105"/>
    <p:sldId id="333" r:id="rId106"/>
    <p:sldId id="334" r:id="rId107"/>
    <p:sldId id="335" r:id="rId108"/>
    <p:sldId id="336" r:id="rId109"/>
    <p:sldId id="337" r:id="rId110"/>
    <p:sldId id="338" r:id="rId111"/>
    <p:sldId id="339" r:id="rId112"/>
    <p:sldId id="340" r:id="rId113"/>
    <p:sldId id="341" r:id="rId114"/>
    <p:sldId id="342" r:id="rId115"/>
    <p:sldId id="343" r:id="rId116"/>
    <p:sldId id="344" r:id="rId117"/>
    <p:sldId id="345" r:id="rId118"/>
    <p:sldId id="346" r:id="rId119"/>
    <p:sldId id="347" r:id="rId120"/>
    <p:sldId id="348" r:id="rId121"/>
    <p:sldId id="349" r:id="rId122"/>
    <p:sldId id="350" r:id="rId123"/>
    <p:sldId id="351" r:id="rId124"/>
    <p:sldId id="352" r:id="rId125"/>
    <p:sldId id="353" r:id="rId126"/>
    <p:sldId id="354" r:id="rId127"/>
    <p:sldId id="355" r:id="rId128"/>
    <p:sldId id="356" r:id="rId129"/>
    <p:sldId id="357" r:id="rId130"/>
    <p:sldId id="358" r:id="rId131"/>
    <p:sldId id="359" r:id="rId132"/>
    <p:sldId id="360" r:id="rId133"/>
    <p:sldId id="361" r:id="rId134"/>
    <p:sldId id="362" r:id="rId135"/>
    <p:sldId id="363" r:id="rId136"/>
    <p:sldId id="364" r:id="rId137"/>
    <p:sldId id="365" r:id="rId138"/>
    <p:sldId id="367" r:id="rId139"/>
    <p:sldId id="369" r:id="rId140"/>
    <p:sldId id="399" r:id="rId141"/>
    <p:sldId id="400" r:id="rId142"/>
    <p:sldId id="401" r:id="rId143"/>
    <p:sldId id="372" r:id="rId144"/>
    <p:sldId id="373" r:id="rId145"/>
    <p:sldId id="374" r:id="rId1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Bui Trong Tin" initials="NBTT" lastIdx="6" clrIdx="0">
    <p:extLst>
      <p:ext uri="{19B8F6BF-5375-455C-9EA6-DF929625EA0E}">
        <p15:presenceInfo xmlns:p15="http://schemas.microsoft.com/office/powerpoint/2012/main" userId="Nguyen Bui Trong Tin" providerId="None"/>
      </p:ext>
    </p:extLst>
  </p:cmAuthor>
  <p:cmAuthor id="2" name="Hoang Minh Thien" initials="HMT" lastIdx="1" clrIdx="1">
    <p:extLst>
      <p:ext uri="{19B8F6BF-5375-455C-9EA6-DF929625EA0E}">
        <p15:presenceInfo xmlns:p15="http://schemas.microsoft.com/office/powerpoint/2012/main" userId="S-1-5-21-831969095-3367499228-95606861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293C3-6D15-481E-A7BD-FB9EB8B72BD9}" v="10" dt="2021-10-11T15:22:34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7" autoAdjust="0"/>
  </p:normalViewPr>
  <p:slideViewPr>
    <p:cSldViewPr snapToGrid="0">
      <p:cViewPr>
        <p:scale>
          <a:sx n="110" d="100"/>
          <a:sy n="110" d="100"/>
        </p:scale>
        <p:origin x="52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microsoft.com/office/2015/10/relationships/revisionInfo" Target="revisionInfo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ui Trong Tin" userId="e8b171ad-d98b-49d5-bbe6-f86bd94206fe" providerId="ADAL" clId="{3278270A-57FE-4E00-9C1C-45E248C379D6}"/>
    <pc:docChg chg="undo custSel modSld">
      <pc:chgData name="Nguyen Bui Trong Tin" userId="e8b171ad-d98b-49d5-bbe6-f86bd94206fe" providerId="ADAL" clId="{3278270A-57FE-4E00-9C1C-45E248C379D6}" dt="2021-05-26T10:39:46.717" v="83" actId="478"/>
      <pc:docMkLst>
        <pc:docMk/>
      </pc:docMkLst>
      <pc:sldChg chg="addSp delSp modSp mod modNotesTx">
        <pc:chgData name="Nguyen Bui Trong Tin" userId="e8b171ad-d98b-49d5-bbe6-f86bd94206fe" providerId="ADAL" clId="{3278270A-57FE-4E00-9C1C-45E248C379D6}" dt="2021-05-26T10:39:46.717" v="83" actId="478"/>
        <pc:sldMkLst>
          <pc:docMk/>
          <pc:sldMk cId="1495374394" sldId="256"/>
        </pc:sldMkLst>
        <pc:spChg chg="mod">
          <ac:chgData name="Nguyen Bui Trong Tin" userId="e8b171ad-d98b-49d5-bbe6-f86bd94206fe" providerId="ADAL" clId="{3278270A-57FE-4E00-9C1C-45E248C379D6}" dt="2021-05-26T10:39:35.312" v="82" actId="20577"/>
          <ac:spMkLst>
            <pc:docMk/>
            <pc:sldMk cId="1495374394" sldId="256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278270A-57FE-4E00-9C1C-45E248C379D6}" dt="2021-05-26T10:39:46.717" v="83" actId="478"/>
          <ac:picMkLst>
            <pc:docMk/>
            <pc:sldMk cId="1495374394" sldId="256"/>
            <ac:picMk id="2" creationId="{ACABC011-63E9-44BB-8B44-18D7BEFA6861}"/>
          </ac:picMkLst>
        </pc:picChg>
      </pc:sldChg>
    </pc:docChg>
  </pc:docChgLst>
  <pc:docChgLst>
    <pc:chgData name="Nguyen Van Thai Thanh" userId="efe48e9e-abaa-4a82-8677-c996e7a91e96" providerId="ADAL" clId="{1DB16294-B4AC-4CDC-B14A-83281F55E484}"/>
    <pc:docChg chg="modSld">
      <pc:chgData name="Nguyen Van Thai Thanh" userId="efe48e9e-abaa-4a82-8677-c996e7a91e96" providerId="ADAL" clId="{1DB16294-B4AC-4CDC-B14A-83281F55E484}" dt="2021-06-19T07:07:50.460" v="1" actId="1076"/>
      <pc:docMkLst>
        <pc:docMk/>
      </pc:docMkLst>
      <pc:sldChg chg="modSp mod">
        <pc:chgData name="Nguyen Van Thai Thanh" userId="efe48e9e-abaa-4a82-8677-c996e7a91e96" providerId="ADAL" clId="{1DB16294-B4AC-4CDC-B14A-83281F55E484}" dt="2021-06-19T07:07:50.460" v="1" actId="1076"/>
        <pc:sldMkLst>
          <pc:docMk/>
          <pc:sldMk cId="821014372" sldId="272"/>
        </pc:sldMkLst>
        <pc:picChg chg="mod">
          <ac:chgData name="Nguyen Van Thai Thanh" userId="efe48e9e-abaa-4a82-8677-c996e7a91e96" providerId="ADAL" clId="{1DB16294-B4AC-4CDC-B14A-83281F55E484}" dt="2021-06-19T07:07:50.460" v="1" actId="1076"/>
          <ac:picMkLst>
            <pc:docMk/>
            <pc:sldMk cId="821014372" sldId="272"/>
            <ac:picMk id="4" creationId="{ABE92AF1-FE0A-489C-9FF1-149318300744}"/>
          </ac:picMkLst>
        </pc:picChg>
      </pc:sldChg>
    </pc:docChg>
  </pc:docChgLst>
  <pc:docChgLst>
    <pc:chgData name="Nguyen Van Thai Thanh" userId="efe48e9e-abaa-4a82-8677-c996e7a91e96" providerId="ADAL" clId="{EF20D98D-F979-4563-B593-06B0F39E49BB}"/>
    <pc:docChg chg="custSel modSld">
      <pc:chgData name="Nguyen Van Thai Thanh" userId="efe48e9e-abaa-4a82-8677-c996e7a91e96" providerId="ADAL" clId="{EF20D98D-F979-4563-B593-06B0F39E49BB}" dt="2021-05-28T07:37:20.935" v="11" actId="1076"/>
      <pc:docMkLst>
        <pc:docMk/>
      </pc:docMkLst>
      <pc:sldChg chg="addSp delSp modSp mod">
        <pc:chgData name="Nguyen Van Thai Thanh" userId="efe48e9e-abaa-4a82-8677-c996e7a91e96" providerId="ADAL" clId="{EF20D98D-F979-4563-B593-06B0F39E49BB}" dt="2021-05-28T07:37:14.207" v="8" actId="21"/>
        <pc:sldMkLst>
          <pc:docMk/>
          <pc:sldMk cId="81909839" sldId="270"/>
        </pc:sldMkLst>
        <pc:picChg chg="add del mod">
          <ac:chgData name="Nguyen Van Thai Thanh" userId="efe48e9e-abaa-4a82-8677-c996e7a91e96" providerId="ADAL" clId="{EF20D98D-F979-4563-B593-06B0F39E49BB}" dt="2021-05-28T07:37:14.207" v="8" actId="21"/>
          <ac:picMkLst>
            <pc:docMk/>
            <pc:sldMk cId="81909839" sldId="270"/>
            <ac:picMk id="5" creationId="{60E6C696-7D3D-4F8B-B9BF-582AEBFBFFF3}"/>
          </ac:picMkLst>
        </pc:picChg>
      </pc:sldChg>
      <pc:sldChg chg="addSp modSp mod">
        <pc:chgData name="Nguyen Van Thai Thanh" userId="efe48e9e-abaa-4a82-8677-c996e7a91e96" providerId="ADAL" clId="{EF20D98D-F979-4563-B593-06B0F39E49BB}" dt="2021-05-28T07:37:20.935" v="11" actId="1076"/>
        <pc:sldMkLst>
          <pc:docMk/>
          <pc:sldMk cId="821014372" sldId="272"/>
        </pc:sldMkLst>
        <pc:picChg chg="add mod">
          <ac:chgData name="Nguyen Van Thai Thanh" userId="efe48e9e-abaa-4a82-8677-c996e7a91e96" providerId="ADAL" clId="{EF20D98D-F979-4563-B593-06B0F39E49BB}" dt="2021-05-28T07:37:20.935" v="11" actId="1076"/>
          <ac:picMkLst>
            <pc:docMk/>
            <pc:sldMk cId="821014372" sldId="272"/>
            <ac:picMk id="4" creationId="{ABE92AF1-FE0A-489C-9FF1-149318300744}"/>
          </ac:picMkLst>
        </pc:picChg>
      </pc:sldChg>
      <pc:sldChg chg="addSp modSp mod">
        <pc:chgData name="Nguyen Van Thai Thanh" userId="efe48e9e-abaa-4a82-8677-c996e7a91e96" providerId="ADAL" clId="{EF20D98D-F979-4563-B593-06B0F39E49BB}" dt="2021-05-28T07:29:39.496" v="3" actId="14100"/>
        <pc:sldMkLst>
          <pc:docMk/>
          <pc:sldMk cId="245145564" sldId="273"/>
        </pc:sldMkLst>
        <pc:picChg chg="add mod">
          <ac:chgData name="Nguyen Van Thai Thanh" userId="efe48e9e-abaa-4a82-8677-c996e7a91e96" providerId="ADAL" clId="{EF20D98D-F979-4563-B593-06B0F39E49BB}" dt="2021-05-28T07:29:39.496" v="3" actId="14100"/>
          <ac:picMkLst>
            <pc:docMk/>
            <pc:sldMk cId="245145564" sldId="273"/>
            <ac:picMk id="5" creationId="{A7202E76-90BF-4B08-9BE0-796551E3EAFD}"/>
          </ac:picMkLst>
        </pc:picChg>
      </pc:sldChg>
    </pc:docChg>
  </pc:docChgLst>
  <pc:docChgLst>
    <pc:chgData name="Nguyen Bui Trong Tin" userId="e8b171ad-d98b-49d5-bbe6-f86bd94206fe" providerId="ADAL" clId="{0595B293-E77E-4C05-9E15-C436A7CC48F2}"/>
    <pc:docChg chg="undo custSel modSld">
      <pc:chgData name="Nguyen Bui Trong Tin" userId="e8b171ad-d98b-49d5-bbe6-f86bd94206fe" providerId="ADAL" clId="{0595B293-E77E-4C05-9E15-C436A7CC48F2}" dt="2021-05-29T11:29:11.191" v="105" actId="1589"/>
      <pc:docMkLst>
        <pc:docMk/>
      </pc:docMkLst>
      <pc:sldChg chg="addCm">
        <pc:chgData name="Nguyen Bui Trong Tin" userId="e8b171ad-d98b-49d5-bbe6-f86bd94206fe" providerId="ADAL" clId="{0595B293-E77E-4C05-9E15-C436A7CC48F2}" dt="2021-05-28T06:43:30.287" v="0" actId="1589"/>
        <pc:sldMkLst>
          <pc:docMk/>
          <pc:sldMk cId="2656192893" sldId="257"/>
        </pc:sldMkLst>
      </pc:sldChg>
      <pc:sldChg chg="addCm">
        <pc:chgData name="Nguyen Bui Trong Tin" userId="e8b171ad-d98b-49d5-bbe6-f86bd94206fe" providerId="ADAL" clId="{0595B293-E77E-4C05-9E15-C436A7CC48F2}" dt="2021-05-29T11:28:35.541" v="97" actId="1589"/>
        <pc:sldMkLst>
          <pc:docMk/>
          <pc:sldMk cId="3421748220" sldId="259"/>
        </pc:sldMkLst>
      </pc:sldChg>
      <pc:sldChg chg="addCm delCm">
        <pc:chgData name="Nguyen Bui Trong Tin" userId="e8b171ad-d98b-49d5-bbe6-f86bd94206fe" providerId="ADAL" clId="{0595B293-E77E-4C05-9E15-C436A7CC48F2}" dt="2021-05-29T11:29:11.191" v="105" actId="1589"/>
        <pc:sldMkLst>
          <pc:docMk/>
          <pc:sldMk cId="2904177637" sldId="260"/>
        </pc:sldMkLst>
      </pc:sldChg>
      <pc:sldChg chg="addSp modSp mod modNotesTx">
        <pc:chgData name="Nguyen Bui Trong Tin" userId="e8b171ad-d98b-49d5-bbe6-f86bd94206fe" providerId="ADAL" clId="{0595B293-E77E-4C05-9E15-C436A7CC48F2}" dt="2021-05-28T08:10:32.059" v="89" actId="14100"/>
        <pc:sldMkLst>
          <pc:docMk/>
          <pc:sldMk cId="3352635374" sldId="280"/>
        </pc:sldMkLst>
        <pc:spChg chg="add mod">
          <ac:chgData name="Nguyen Bui Trong Tin" userId="e8b171ad-d98b-49d5-bbe6-f86bd94206fe" providerId="ADAL" clId="{0595B293-E77E-4C05-9E15-C436A7CC48F2}" dt="2021-05-28T08:09:19.476" v="59" actId="1076"/>
          <ac:spMkLst>
            <pc:docMk/>
            <pc:sldMk cId="3352635374" sldId="280"/>
            <ac:spMk id="5" creationId="{A179531C-3991-42D8-986B-FB8A912CA166}"/>
          </ac:spMkLst>
        </pc:spChg>
        <pc:picChg chg="add mod">
          <ac:chgData name="Nguyen Bui Trong Tin" userId="e8b171ad-d98b-49d5-bbe6-f86bd94206fe" providerId="ADAL" clId="{0595B293-E77E-4C05-9E15-C436A7CC48F2}" dt="2021-05-28T08:08:51.052" v="2" actId="1076"/>
          <ac:picMkLst>
            <pc:docMk/>
            <pc:sldMk cId="3352635374" sldId="280"/>
            <ac:picMk id="1026" creationId="{685B5309-B740-4131-9B0A-A49DA68ECA71}"/>
          </ac:picMkLst>
        </pc:picChg>
      </pc:sldChg>
      <pc:sldChg chg="addSp modSp mod">
        <pc:chgData name="Nguyen Bui Trong Tin" userId="e8b171ad-d98b-49d5-bbe6-f86bd94206fe" providerId="ADAL" clId="{0595B293-E77E-4C05-9E15-C436A7CC48F2}" dt="2021-05-28T08:30:34.327" v="91" actId="1076"/>
        <pc:sldMkLst>
          <pc:docMk/>
          <pc:sldMk cId="1536262872" sldId="283"/>
        </pc:sldMkLst>
        <pc:picChg chg="add mod">
          <ac:chgData name="Nguyen Bui Trong Tin" userId="e8b171ad-d98b-49d5-bbe6-f86bd94206fe" providerId="ADAL" clId="{0595B293-E77E-4C05-9E15-C436A7CC48F2}" dt="2021-05-28T08:30:34.327" v="91" actId="1076"/>
          <ac:picMkLst>
            <pc:docMk/>
            <pc:sldMk cId="1536262872" sldId="283"/>
            <ac:picMk id="2" creationId="{A6CBB05A-6B28-44FD-8195-696AAAF8D9CF}"/>
          </ac:picMkLst>
        </pc:picChg>
      </pc:sldChg>
      <pc:sldChg chg="addSp delSp modSp mod">
        <pc:chgData name="Nguyen Bui Trong Tin" userId="e8b171ad-d98b-49d5-bbe6-f86bd94206fe" providerId="ADAL" clId="{0595B293-E77E-4C05-9E15-C436A7CC48F2}" dt="2021-05-28T10:02:24.130" v="96" actId="14100"/>
        <pc:sldMkLst>
          <pc:docMk/>
          <pc:sldMk cId="3673261500" sldId="304"/>
        </pc:sldMkLst>
        <pc:picChg chg="del">
          <ac:chgData name="Nguyen Bui Trong Tin" userId="e8b171ad-d98b-49d5-bbe6-f86bd94206fe" providerId="ADAL" clId="{0595B293-E77E-4C05-9E15-C436A7CC48F2}" dt="2021-05-28T10:02:14.619" v="92" actId="478"/>
          <ac:picMkLst>
            <pc:docMk/>
            <pc:sldMk cId="3673261500" sldId="304"/>
            <ac:picMk id="4" creationId="{30550C33-98C3-43D5-99CE-EEFB859A9BCE}"/>
          </ac:picMkLst>
        </pc:picChg>
        <pc:picChg chg="add mod">
          <ac:chgData name="Nguyen Bui Trong Tin" userId="e8b171ad-d98b-49d5-bbe6-f86bd94206fe" providerId="ADAL" clId="{0595B293-E77E-4C05-9E15-C436A7CC48F2}" dt="2021-05-28T10:02:24.130" v="96" actId="14100"/>
          <ac:picMkLst>
            <pc:docMk/>
            <pc:sldMk cId="3673261500" sldId="304"/>
            <ac:picMk id="5" creationId="{0E03AB04-ED89-4E97-875E-68C0DEBD2484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9T18:28:35.501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8T13:43:30.23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1:13:09.204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3644 11402,'4'0,"7"0,11 0,16 0,6 0,5 0,-1-5,6-1,-2 1,0 0,-4 2,-1-9,-4-1,-4 1,1 2,-2 3,2 3,-1-3,2 0,-1 1,-2 2,2 0,-2 3,3 0,-2 1,-6-4,0-2,-1 0,-1 2,4 1,1 1,-6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5:03:45.689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2303 10383,'5'0,"6"0,6 0,15 0,11 0,2 0,4 0,8 0,8 0,-2 0,2 0,10 0,6 0,3 0,2 0,0 0,5 0,1 0,-11 0,-9 0,-16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5:50:35.043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2430 10553,'14'0,"10"5,14 0,26 11,28 1,24-3,16-2,13-4,7-3,0-3,-6-1,-14-1,-25-1,-21 0,-20 0,-12 1,-15-1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8T06:43:05.672"/>
    </inkml:context>
    <inkml:brush xml:id="br0">
      <inkml:brushProperty name="width" value="0.02" units="cm"/>
      <inkml:brushProperty name="height" value="0.02" units="cm"/>
      <inkml:brushProperty name="ignorePressure" value="1"/>
    </inkml:brush>
  </inkml:definitions>
  <inkml:trace contextRef="#ctx0" brushRef="#br0">30664 18313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8T06:53:58.716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6145 21708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8T06:53:59.430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4046 22447</inkml:trace>
  <inkml:trace contextRef="#ctx0" brushRef="#br0" timeOffset="-188">4046 22447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8T06:54:09.561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1004 6292,'14'0,"27"3,34 1,28 0,29-1,19 7,0 0,3-1,-23-1,-27 0,-27-1,-27-1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8T07:20:54.410"/>
    </inkml:context>
    <inkml:brush xml:id="br0">
      <inkml:brushProperty name="width" value="0.02" units="cm"/>
      <inkml:brushProperty name="height" value="0.02" units="cm"/>
      <inkml:brushProperty name="color" value="#FF0000"/>
      <inkml:brushProperty name="ignorePressure" value="1"/>
    </inkml:brush>
  </inkml:definitions>
  <inkml:trace contextRef="#ctx0" brushRef="#br0">1814 4917,'7'0,"6"4,18 0,14 1,13-1,8-2,2 0,1-1,9-1,2 0,-10 0,-5 0,-7 0,-10 0,-11-1,0 1,1 0,-4 0,1 4,4 0,-2 0,1 0,4-2,-1 0,-6 5,0 2,-3 0,0-2,-5 1,-5 0,6-2,4-1,0-3,-1-1,0 0,-1-1,1 0,-4-1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1:34:15.641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3600 12685,'5'0,"16"0,14 0,5 10,6 3,-1-2,-2-1,0-2,-2-4,1-2,-1-1,1 0,-2-2,-2 0,2 1,-2 0,1-1,1 1,2 0,-1 0,-4 0,3 0,8 0,1 0,1 0,-2 0,-1 0,-4 0,-3 0,0 0,-6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1:49:58.015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4565 11265,'4'0,"17"4,18 2,7 0,6 4,8 0,18 7,4 1,-6 3,-7-4,-10-3,-6-5,-8-4,-6-2,-1-2,-1-2,2 0,0 1,-3-1,11 0,3 1,-2 0,0 0,-3 0,0 0,-3 0,-4 0,1 0,-5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1:50:03.869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11556 20724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3:42:23.971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2346 12310,'10'0,"7"0,11 5,5 2,6-1,2-1,-2 7,2 3,-1-3,2-2,-1-3,-3-3,2 3,-2-1,3 0,-2-2,3-1,-1-2,-3 0,1-1,-1 0,3-1,-2 1,3 0,-1-1,-3 1,2 0,-2 0,3 0,-1 0,2 0,-1 0,-3 0,1 0,-1 0,3 0,-1 0,-7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4:04:30.538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2176 10510,'5'0,"11"0,7 9,5 4,8-1,1-3,5-2,-1-3,3-1,-2 3,-2 0,0-1,-2-1,3 0,-1-3,-3 0,12-1,2 0,-3 0,-1 0,-2 0,-10 9,-1 3,-1 0,-3-2,10-4,6-2,0-1,2-2,-2-1,0-1,-3 1,-4-1,15 1,8 0,-6-1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4:56:48.672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2219 11768,'5'0,"6"0,6 0,10 0,5 0,6 0,2 0,3 4,8 2,11 0,-1-2,-1-1,-7 0,-7-2,-2-1,-3 0,0 0,-2 9,2 3,-1 0,7-2,-1-4,3-2,-4-1,1-2,-2-1,0-1,-3 1,-3-1,1 1,-5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5:01:20.832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6742 21899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5:01:20.193"/>
    </inkml:context>
    <inkml:brush xml:id="br0">
      <inkml:brushProperty name="width" value="0.02" units="cm"/>
      <inkml:brushProperty name="height" value="0.02" units="cm"/>
      <inkml:brushProperty name="color" value="#ED1C24"/>
      <inkml:brushProperty name="ignorePressure" value="1"/>
    </inkml:brush>
  </inkml:definitions>
  <inkml:trace contextRef="#ctx0" brushRef="#br0">2596 11597,'9'0,"18"0,23 0,18 0,20 0,10 0,7 5,10 2,-2-2,-9 0,-18-1,-14-2,-15-1,-12 0,-4-1,-5-1,2 1,-6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AD43D-D003-4061-BC0F-6C3BA6F4370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AB302-D96C-460E-B988-44452DECD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92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0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0372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Giống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cbbc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Giống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Giống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bdaa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3485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Giống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  <a:p>
            <a:r>
              <a:rPr lang="en-US" dirty="0"/>
              <a:t>A (</a:t>
            </a:r>
            <a:r>
              <a:rPr lang="en-US" dirty="0" err="1"/>
              <a:t>vợ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21D</a:t>
            </a:r>
          </a:p>
          <a:p>
            <a:r>
              <a:rPr lang="en-US" dirty="0"/>
              <a:t>22c</a:t>
            </a:r>
          </a:p>
          <a:p>
            <a:r>
              <a:rPr lang="en-US" dirty="0"/>
              <a:t>23d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24c</a:t>
            </a:r>
          </a:p>
          <a:p>
            <a:r>
              <a:rPr lang="en-US" dirty="0"/>
              <a:t>25c</a:t>
            </a:r>
          </a:p>
          <a:p>
            <a:r>
              <a:rPr lang="en-US" dirty="0"/>
              <a:t>26d.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. </a:t>
            </a:r>
            <a:r>
              <a:rPr lang="en-US" dirty="0" err="1"/>
              <a:t>Lậu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bcs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test,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bcs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. GM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XN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. </a:t>
            </a:r>
            <a:r>
              <a:rPr lang="en-US" dirty="0" err="1"/>
              <a:t>Tricho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PAP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6648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  <a:p>
            <a:r>
              <a:rPr lang="en-US" dirty="0"/>
              <a:t>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5d</a:t>
            </a:r>
          </a:p>
          <a:p>
            <a:r>
              <a:rPr lang="en-US" dirty="0"/>
              <a:t>6b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7A</a:t>
            </a:r>
          </a:p>
          <a:p>
            <a:r>
              <a:rPr lang="en-US" dirty="0"/>
              <a:t>8D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1d</a:t>
            </a:r>
          </a:p>
          <a:p>
            <a:r>
              <a:rPr lang="en-US" dirty="0"/>
              <a:t>2c (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họng</a:t>
            </a:r>
            <a:r>
              <a:rPr lang="en-US" dirty="0"/>
              <a:t> </a:t>
            </a:r>
            <a:r>
              <a:rPr lang="en-US" dirty="0" err="1"/>
              <a:t>chlam</a:t>
            </a:r>
            <a:r>
              <a:rPr lang="en-US" dirty="0"/>
              <a:t> </a:t>
            </a:r>
            <a:r>
              <a:rPr lang="en-US" dirty="0" err="1"/>
              <a:t>azi</a:t>
            </a:r>
            <a:r>
              <a:rPr lang="en-US" dirty="0"/>
              <a:t> 2g, </a:t>
            </a:r>
            <a:r>
              <a:rPr lang="en-US" dirty="0" err="1"/>
              <a:t>niệu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1g)</a:t>
            </a:r>
          </a:p>
          <a:p>
            <a:r>
              <a:rPr lang="en-US" dirty="0"/>
              <a:t>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9578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(do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đít</a:t>
            </a:r>
            <a:r>
              <a:rPr lang="en-US" dirty="0"/>
              <a:t>)</a:t>
            </a:r>
          </a:p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  <a:p>
            <a:r>
              <a:rPr lang="en-US" dirty="0"/>
              <a:t>A (do ca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bao)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DCB</a:t>
            </a:r>
          </a:p>
          <a:p>
            <a:r>
              <a:rPr lang="en-US" dirty="0"/>
              <a:t>Doxy (</a:t>
            </a:r>
            <a:r>
              <a:rPr lang="en-US" dirty="0" err="1"/>
              <a:t>ribosom</a:t>
            </a:r>
            <a:r>
              <a:rPr lang="en-US" dirty="0"/>
              <a:t> 30), </a:t>
            </a:r>
            <a:r>
              <a:rPr lang="en-US" dirty="0" err="1"/>
              <a:t>azi</a:t>
            </a:r>
            <a:r>
              <a:rPr lang="en-US" dirty="0"/>
              <a:t> (</a:t>
            </a:r>
            <a:r>
              <a:rPr lang="en-US" dirty="0" err="1"/>
              <a:t>ribosom</a:t>
            </a:r>
            <a:r>
              <a:rPr lang="en-US" dirty="0"/>
              <a:t> 50)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dcdda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cbbab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1549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Dacac</a:t>
            </a:r>
            <a:endParaRPr lang="en-GB" dirty="0"/>
          </a:p>
          <a:p>
            <a:r>
              <a:rPr lang="en-GB" dirty="0"/>
              <a:t>11. IgG &gt;6</a:t>
            </a:r>
            <a:r>
              <a:rPr lang="en-GB" baseline="30000" dirty="0"/>
              <a:t>th</a:t>
            </a:r>
            <a:r>
              <a:rPr lang="en-GB" dirty="0"/>
              <a:t> </a:t>
            </a:r>
            <a:r>
              <a:rPr lang="en-GB" dirty="0" err="1"/>
              <a:t>dự</a:t>
            </a:r>
            <a:r>
              <a:rPr lang="en-GB" dirty="0"/>
              <a:t> </a:t>
            </a:r>
            <a:r>
              <a:rPr lang="en-GB" dirty="0" err="1"/>
              <a:t>báo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2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6361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bcdba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6359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35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89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 </a:t>
            </a:r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huống</a:t>
            </a:r>
            <a:r>
              <a:rPr lang="en-US"/>
              <a:t>: https://umpedu-my.sharepoint.com/:b:/g/personal/nbttiny15_ump_edu_vn/ESh1bSUgZdFLu5eq7wTwBVUBIciwpKkRcNl7HjMXR5937g?e=7MTud2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73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833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430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A (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dũ</a:t>
            </a:r>
            <a:r>
              <a:rPr lang="en-US" dirty="0"/>
              <a:t> tr163/475 metro </a:t>
            </a:r>
            <a:r>
              <a:rPr lang="en-US" dirty="0" err="1"/>
              <a:t>là</a:t>
            </a:r>
            <a:r>
              <a:rPr lang="en-US" dirty="0"/>
              <a:t> b</a:t>
            </a:r>
            <a:r>
              <a:rPr lang="vi-VN" dirty="0"/>
              <a:t>ơ</a:t>
            </a:r>
            <a:r>
              <a:rPr lang="en-US" dirty="0"/>
              <a:t>m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86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47A (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)</a:t>
            </a:r>
          </a:p>
          <a:p>
            <a:r>
              <a:rPr lang="en-US" dirty="0"/>
              <a:t>48B</a:t>
            </a:r>
          </a:p>
          <a:p>
            <a:r>
              <a:rPr lang="en-US" dirty="0"/>
              <a:t>4</a:t>
            </a:r>
            <a:r>
              <a:rPr lang="en-AU" dirty="0"/>
              <a:t>9a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512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975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199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  <a:p>
            <a:r>
              <a:rPr lang="en-US" dirty="0"/>
              <a:t>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738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16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32d</a:t>
            </a:r>
          </a:p>
          <a:p>
            <a:r>
              <a:rPr lang="en-US" dirty="0"/>
              <a:t>33b</a:t>
            </a:r>
          </a:p>
          <a:p>
            <a:r>
              <a:rPr lang="en-US" dirty="0"/>
              <a:t>34d</a:t>
            </a:r>
          </a:p>
          <a:p>
            <a:r>
              <a:rPr lang="en-US" dirty="0"/>
              <a:t>35d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160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36.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bao b,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bao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chọn</a:t>
            </a:r>
            <a:r>
              <a:rPr lang="en-US" dirty="0">
                <a:sym typeface="Wingdings" panose="05000000000000000000" pitchFamily="2" charset="2"/>
              </a:rPr>
              <a:t> b</a:t>
            </a:r>
          </a:p>
          <a:p>
            <a:r>
              <a:rPr lang="en-US" dirty="0">
                <a:sym typeface="Wingdings" panose="05000000000000000000" pitchFamily="2" charset="2"/>
              </a:rPr>
              <a:t>37. 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971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38d</a:t>
            </a:r>
          </a:p>
          <a:p>
            <a:r>
              <a:rPr lang="en-US" dirty="0"/>
              <a:t>39b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175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55a</a:t>
            </a:r>
          </a:p>
          <a:p>
            <a:r>
              <a:rPr lang="en-US" dirty="0"/>
              <a:t>56ab? (</a:t>
            </a:r>
            <a:r>
              <a:rPr lang="en-US" dirty="0" err="1"/>
              <a:t>xem</a:t>
            </a:r>
            <a:r>
              <a:rPr lang="en-US" dirty="0"/>
              <a:t> slide 76)</a:t>
            </a:r>
          </a:p>
          <a:p>
            <a:r>
              <a:rPr lang="en-US" dirty="0"/>
              <a:t>57a</a:t>
            </a:r>
          </a:p>
          <a:p>
            <a:r>
              <a:rPr lang="en-US" dirty="0"/>
              <a:t>58PID, tai </a:t>
            </a:r>
            <a:r>
              <a:rPr lang="en-US" dirty="0" err="1"/>
              <a:t>vòi</a:t>
            </a:r>
            <a:r>
              <a:rPr lang="en-US" dirty="0"/>
              <a:t>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57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457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59a</a:t>
            </a:r>
          </a:p>
          <a:p>
            <a:r>
              <a:rPr lang="en-US" dirty="0"/>
              <a:t>60a</a:t>
            </a:r>
          </a:p>
          <a:p>
            <a:r>
              <a:rPr lang="en-US" dirty="0"/>
              <a:t>61a</a:t>
            </a:r>
          </a:p>
          <a:p>
            <a:r>
              <a:rPr lang="en-US" dirty="0"/>
              <a:t>62a</a:t>
            </a:r>
          </a:p>
          <a:p>
            <a:r>
              <a:rPr lang="en-US" dirty="0"/>
              <a:t>63a</a:t>
            </a:r>
          </a:p>
          <a:p>
            <a:r>
              <a:rPr lang="en-US"/>
              <a:t>64AB?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10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41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794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14.C</a:t>
            </a:r>
          </a:p>
          <a:p>
            <a:r>
              <a:rPr lang="en-US" dirty="0"/>
              <a:t>16.A (can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k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??)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277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695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  <a:p>
            <a:r>
              <a:rPr lang="en-US" dirty="0"/>
              <a:t>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7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  <a:p>
            <a:r>
              <a:rPr lang="en-US" dirty="0"/>
              <a:t>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559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555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64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788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(b</a:t>
            </a:r>
            <a:r>
              <a:rPr lang="vi-VN" dirty="0"/>
              <a:t>ơ</a:t>
            </a:r>
            <a:r>
              <a:rPr lang="en-US" dirty="0"/>
              <a:t>m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885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14c</a:t>
            </a:r>
          </a:p>
          <a:p>
            <a:r>
              <a:rPr lang="en-US" dirty="0"/>
              <a:t>15b</a:t>
            </a:r>
          </a:p>
          <a:p>
            <a:r>
              <a:rPr lang="en-US" dirty="0"/>
              <a:t>16b</a:t>
            </a:r>
          </a:p>
          <a:p>
            <a:r>
              <a:rPr lang="en-US" dirty="0"/>
              <a:t>17c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18a</a:t>
            </a:r>
          </a:p>
          <a:p>
            <a:r>
              <a:rPr lang="en-US" dirty="0"/>
              <a:t>19d</a:t>
            </a:r>
          </a:p>
          <a:p>
            <a:r>
              <a:rPr lang="en-US" dirty="0"/>
              <a:t>20c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21b</a:t>
            </a:r>
          </a:p>
          <a:p>
            <a:r>
              <a:rPr lang="en-US" dirty="0"/>
              <a:t>22ab</a:t>
            </a:r>
          </a:p>
          <a:p>
            <a:r>
              <a:rPr lang="en-US" dirty="0"/>
              <a:t>23c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24c</a:t>
            </a:r>
          </a:p>
          <a:p>
            <a:r>
              <a:rPr lang="en-US" dirty="0"/>
              <a:t>25d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trc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?)</a:t>
            </a:r>
          </a:p>
          <a:p>
            <a:r>
              <a:rPr lang="en-US" dirty="0"/>
              <a:t>26c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14d</a:t>
            </a:r>
          </a:p>
          <a:p>
            <a:r>
              <a:rPr lang="en-US" dirty="0"/>
              <a:t>15b</a:t>
            </a:r>
          </a:p>
          <a:p>
            <a:r>
              <a:rPr lang="en-US" dirty="0"/>
              <a:t>16d</a:t>
            </a:r>
          </a:p>
          <a:p>
            <a:r>
              <a:rPr lang="en-US" dirty="0"/>
              <a:t>17a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18a</a:t>
            </a:r>
          </a:p>
          <a:p>
            <a:r>
              <a:rPr lang="en-US" dirty="0"/>
              <a:t>19a</a:t>
            </a:r>
          </a:p>
          <a:p>
            <a:r>
              <a:rPr lang="en-US" dirty="0"/>
              <a:t>20a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21d</a:t>
            </a:r>
          </a:p>
          <a:p>
            <a:r>
              <a:rPr lang="en-US" dirty="0"/>
              <a:t>22c</a:t>
            </a:r>
          </a:p>
          <a:p>
            <a:r>
              <a:rPr lang="en-US" dirty="0"/>
              <a:t>23d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990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24c</a:t>
            </a:r>
          </a:p>
          <a:p>
            <a:r>
              <a:rPr lang="en-US" dirty="0"/>
              <a:t>25c</a:t>
            </a:r>
          </a:p>
          <a:p>
            <a:r>
              <a:rPr lang="en-US" dirty="0"/>
              <a:t>26d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14b</a:t>
            </a:r>
          </a:p>
          <a:p>
            <a:r>
              <a:rPr lang="en-US" dirty="0"/>
              <a:t>15d</a:t>
            </a:r>
          </a:p>
          <a:p>
            <a:r>
              <a:rPr lang="en-US" dirty="0"/>
              <a:t>16a</a:t>
            </a:r>
          </a:p>
          <a:p>
            <a:r>
              <a:rPr lang="en-US" dirty="0"/>
              <a:t>17a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18a</a:t>
            </a:r>
          </a:p>
          <a:p>
            <a:r>
              <a:rPr lang="en-US" dirty="0"/>
              <a:t>19b</a:t>
            </a:r>
          </a:p>
          <a:p>
            <a:r>
              <a:rPr lang="en-US" dirty="0"/>
              <a:t>20a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21a</a:t>
            </a:r>
          </a:p>
          <a:p>
            <a:r>
              <a:rPr lang="en-US" dirty="0"/>
              <a:t>22b</a:t>
            </a:r>
          </a:p>
          <a:p>
            <a:r>
              <a:rPr lang="en-US" dirty="0"/>
              <a:t>23d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Ddb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cbbc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  <a:p>
            <a:r>
              <a:rPr lang="en-US" dirty="0"/>
              <a:t>Ab?</a:t>
            </a:r>
          </a:p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AB302-D96C-460E-B988-44452DECD50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14-Nov-21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customXml" Target="../ink/ink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5" Type="http://schemas.openxmlformats.org/officeDocument/2006/relationships/image" Target="../media/image10.png"/><Relationship Id="rId4" Type="http://schemas.openxmlformats.org/officeDocument/2006/relationships/customXml" Target="../ink/ink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std/tg2015/chlamydia.ht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customXml" Target="../ink/ink10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customXml" Target="../ink/ink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5" Type="http://schemas.openxmlformats.org/officeDocument/2006/relationships/image" Target="../media/image30.png"/><Relationship Id="rId4" Type="http://schemas.openxmlformats.org/officeDocument/2006/relationships/customXml" Target="../ink/ink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cdc.gov/hiv/pdf/risk/art/cdc-hiv-art-viral-suppression.pdf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vaac.gov.vn/Cms_Data/Contents/Vaac/Folders/DocumentLaw/Vanban/~contents/YL52A6DBD4E8SDUV/14-1-Huong-dan-Dieu-tri-va-cham-soc-HIV-VAAC-final-Web.pdf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://vaac.gov.vn/Cms_Data/Contents/Vaac/Folders/DocumentLaw/Vanban/~contents/FGV2HFDVQ9CURN2F/Huong-dan-Dieu-tri-va-cham-soc-HIV-dang-web.pdf" TargetMode="External"/><Relationship Id="rId10" Type="http://schemas.openxmlformats.org/officeDocument/2006/relationships/customXml" Target="../ink/ink2.xml"/><Relationship Id="rId4" Type="http://schemas.openxmlformats.org/officeDocument/2006/relationships/hyperlink" Target="https://clinicalinfo.hiv.gov/en/guidelines/perinatal/prep" TargetMode="Externa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www.cdc.gov/mmwr/volumes/69/wr/mm6950a6.htm#B1_down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my/article/47/3/268/1746405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hyperlink" Target="https://microbewiki.kenyon.edu/index.php/Candida_albicans_(Pathogenesis)#:~:text=There%20are%20three%20major%20forms,Interestingly%2C%20C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customXml" Target="../ink/ink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customXml" Target="../ink/ink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920264" cy="4410074"/>
          </a:xfrm>
        </p:spPr>
        <p:txBody>
          <a:bodyPr>
            <a:noAutofit/>
          </a:bodyPr>
          <a:lstStyle/>
          <a:p>
            <a:r>
              <a:rPr lang="en-GB" sz="9600" dirty="0"/>
              <a:t>SLIDE 51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290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DC5EA-BA2A-46B6-BD57-D791BBEF8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061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6B1598-82D0-4877-B16D-CBAAF945543A}"/>
                  </a:ext>
                </a:extLst>
              </p14:cNvPr>
              <p14:cNvContentPartPr/>
              <p14:nvPr/>
            </p14:nvContentPartPr>
            <p14:xfrm>
              <a:off x="401883" y="1206199"/>
              <a:ext cx="455472" cy="3038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6B1598-82D0-4877-B16D-CBAAF94554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285" y="1202624"/>
                <a:ext cx="462308" cy="371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19043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39943" cy="3259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2530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76"/>
          <a:stretch/>
        </p:blipFill>
        <p:spPr bwMode="auto">
          <a:xfrm>
            <a:off x="0" y="0"/>
            <a:ext cx="9162269" cy="191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37"/>
          <a:stretch/>
        </p:blipFill>
        <p:spPr bwMode="auto">
          <a:xfrm>
            <a:off x="-1" y="1917290"/>
            <a:ext cx="9102966" cy="348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3686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377084" cy="6858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082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Y13 HKII lần II</a:t>
            </a:r>
          </a:p>
        </p:txBody>
      </p:sp>
    </p:spTree>
    <p:extLst>
      <p:ext uri="{BB962C8B-B14F-4D97-AF65-F5344CB8AC3E}">
        <p14:creationId xmlns:p14="http://schemas.microsoft.com/office/powerpoint/2010/main" val="19537384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8318" cy="4129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6310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4651" cy="3052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519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96"/>
          <a:stretch/>
        </p:blipFill>
        <p:spPr bwMode="auto">
          <a:xfrm>
            <a:off x="0" y="0"/>
            <a:ext cx="9145860" cy="165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91"/>
          <a:stretch/>
        </p:blipFill>
        <p:spPr bwMode="auto">
          <a:xfrm>
            <a:off x="0" y="1651819"/>
            <a:ext cx="9234618" cy="4085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4513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554065" cy="6886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4495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Y13 HKII: </a:t>
            </a:r>
          </a:p>
        </p:txBody>
      </p:sp>
    </p:spTree>
    <p:extLst>
      <p:ext uri="{BB962C8B-B14F-4D97-AF65-F5344CB8AC3E}">
        <p14:creationId xmlns:p14="http://schemas.microsoft.com/office/powerpoint/2010/main" val="2375939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566" cy="41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7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tây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tini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 metro do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n, l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u ý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r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ợu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80272-B711-4DF6-8ED0-BDB086D0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391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5CC3B5-FE47-4DDA-AC89-B912ED035A2F}"/>
                  </a:ext>
                </a:extLst>
              </p14:cNvPr>
              <p14:cNvContentPartPr/>
              <p14:nvPr/>
            </p14:nvContentPartPr>
            <p14:xfrm>
              <a:off x="1487067" y="3637783"/>
              <a:ext cx="144" cy="14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5CC3B5-FE47-4DDA-AC89-B912ED035A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627" y="3636343"/>
                <a:ext cx="28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EC82E4C-E768-407A-BC07-A1854B708FC3}"/>
                  </a:ext>
                </a:extLst>
              </p14:cNvPr>
              <p14:cNvContentPartPr/>
              <p14:nvPr/>
            </p14:nvContentPartPr>
            <p14:xfrm>
              <a:off x="492027" y="1165447"/>
              <a:ext cx="426528" cy="1108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EC82E4C-E768-407A-BC07-A1854B708F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428" y="1161870"/>
                <a:ext cx="433367" cy="178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6159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94" cy="303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5346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37"/>
          <a:stretch/>
        </p:blipFill>
        <p:spPr bwMode="auto">
          <a:xfrm>
            <a:off x="0" y="0"/>
            <a:ext cx="9152998" cy="293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06"/>
          <a:stretch/>
        </p:blipFill>
        <p:spPr bwMode="auto">
          <a:xfrm>
            <a:off x="0" y="2934662"/>
            <a:ext cx="9098740" cy="196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10186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8000" cy="377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780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Y13 lượng giá HKI</a:t>
            </a:r>
          </a:p>
        </p:txBody>
      </p:sp>
    </p:spTree>
    <p:extLst>
      <p:ext uri="{BB962C8B-B14F-4D97-AF65-F5344CB8AC3E}">
        <p14:creationId xmlns:p14="http://schemas.microsoft.com/office/powerpoint/2010/main" val="4936818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0291" cy="440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47389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6435" cy="299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178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0911" cy="384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6646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Y13 lượng giá HKII:</a:t>
            </a:r>
          </a:p>
        </p:txBody>
      </p:sp>
    </p:spTree>
    <p:extLst>
      <p:ext uri="{BB962C8B-B14F-4D97-AF65-F5344CB8AC3E}">
        <p14:creationId xmlns:p14="http://schemas.microsoft.com/office/powerpoint/2010/main" val="7421606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680" cy="632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0160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539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200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 100,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n, doxy t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azith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https://www.cdc.gov/std/tg2015/chlamydia.htm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5B622A-C4FC-417D-B822-2DCDF3F5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5361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46CCBF-F8E1-4C75-89A5-0D8F8AABB404}"/>
                  </a:ext>
                </a:extLst>
              </p14:cNvPr>
              <p14:cNvContentPartPr/>
              <p14:nvPr/>
            </p14:nvContentPartPr>
            <p14:xfrm>
              <a:off x="421755" y="873847"/>
              <a:ext cx="452304" cy="14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46CCBF-F8E1-4C75-89A5-0D8F8AABB4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157" y="872407"/>
                <a:ext cx="459141" cy="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8181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" y="0"/>
            <a:ext cx="9070258" cy="6462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5626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170" cy="4024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4DBFE9E-E3ED-4E73-8B30-38354C5EB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30" y="4221728"/>
            <a:ext cx="3520440" cy="160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5948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Y12 HKI: </a:t>
            </a:r>
          </a:p>
        </p:txBody>
      </p:sp>
    </p:spTree>
    <p:extLst>
      <p:ext uri="{BB962C8B-B14F-4D97-AF65-F5344CB8AC3E}">
        <p14:creationId xmlns:p14="http://schemas.microsoft.com/office/powerpoint/2010/main" val="41692938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8157" cy="458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71513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068487" cy="337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6527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1619"/>
            <a:ext cx="9144000" cy="3474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7033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Y12 HK2 lần 2: </a:t>
            </a:r>
          </a:p>
        </p:txBody>
      </p:sp>
    </p:spTree>
    <p:extLst>
      <p:ext uri="{BB962C8B-B14F-4D97-AF65-F5344CB8AC3E}">
        <p14:creationId xmlns:p14="http://schemas.microsoft.com/office/powerpoint/2010/main" val="287286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4" y="-1"/>
            <a:ext cx="9027672" cy="470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4797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952" cy="418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559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470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416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Beta lactam dung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FA537-54BC-4D23-9995-E623A6D8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839"/>
            <a:ext cx="9144000" cy="13566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534EA3-E348-49B7-975F-1F1DC266FD00}"/>
                  </a:ext>
                </a:extLst>
              </p14:cNvPr>
              <p14:cNvContentPartPr/>
              <p14:nvPr/>
            </p14:nvContentPartPr>
            <p14:xfrm>
              <a:off x="452139" y="914743"/>
              <a:ext cx="561600" cy="30816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534EA3-E348-49B7-975F-1F1DC266FD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39" y="911160"/>
                <a:ext cx="568440" cy="376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67955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Y11 HK1</a:t>
            </a:r>
          </a:p>
        </p:txBody>
      </p:sp>
    </p:spTree>
    <p:extLst>
      <p:ext uri="{BB962C8B-B14F-4D97-AF65-F5344CB8AC3E}">
        <p14:creationId xmlns:p14="http://schemas.microsoft.com/office/powerpoint/2010/main" val="17744439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9179" cy="482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7366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57250" cy="418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512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998717" cy="390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42276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Y11 HKII: </a:t>
            </a:r>
          </a:p>
        </p:txBody>
      </p:sp>
    </p:spTree>
    <p:extLst>
      <p:ext uri="{BB962C8B-B14F-4D97-AF65-F5344CB8AC3E}">
        <p14:creationId xmlns:p14="http://schemas.microsoft.com/office/powerpoint/2010/main" val="34979040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047169" cy="3790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5060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276" cy="3583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749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068733" cy="353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7149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Trắc nghiệm sách: </a:t>
            </a:r>
          </a:p>
        </p:txBody>
      </p:sp>
    </p:spTree>
    <p:extLst>
      <p:ext uri="{BB962C8B-B14F-4D97-AF65-F5344CB8AC3E}">
        <p14:creationId xmlns:p14="http://schemas.microsoft.com/office/powerpoint/2010/main" val="28271738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098887" cy="644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451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TN13-1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96017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58783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796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02439" cy="5678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597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21611" cy="6341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0471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 HKII Y15: </a:t>
            </a:r>
          </a:p>
        </p:txBody>
      </p:sp>
    </p:spTree>
    <p:extLst>
      <p:ext uri="{BB962C8B-B14F-4D97-AF65-F5344CB8AC3E}">
        <p14:creationId xmlns:p14="http://schemas.microsoft.com/office/powerpoint/2010/main" val="2761514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" name="Picture 2" descr="Không có mô tả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0" b="7807"/>
          <a:stretch/>
        </p:blipFill>
        <p:spPr bwMode="auto">
          <a:xfrm>
            <a:off x="0" y="-1"/>
            <a:ext cx="9144000" cy="684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45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51202" name="Picture 2" descr="Không có mô tả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t="12624" r="15713" b="63758"/>
          <a:stretch/>
        </p:blipFill>
        <p:spPr bwMode="auto">
          <a:xfrm>
            <a:off x="-1" y="0"/>
            <a:ext cx="9152421" cy="364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62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VDRL tang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TPHA &lt;2w,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nhạy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95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99 TPHA, ca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VDRL (+)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do TPHA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tang tr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tầm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VDRL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TPHA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951816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5F1911-9DF7-4645-A99C-151676B28415}"/>
                  </a:ext>
                </a:extLst>
              </p14:cNvPr>
              <p14:cNvContentPartPr/>
              <p14:nvPr/>
            </p14:nvContentPartPr>
            <p14:xfrm>
              <a:off x="7078757" y="4276749"/>
              <a:ext cx="144" cy="144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5F1911-9DF7-4645-A99C-151676B284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7317" y="4275309"/>
                <a:ext cx="28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D43B68-5314-4F62-89EB-035489C6447A}"/>
                  </a:ext>
                </a:extLst>
              </p14:cNvPr>
              <p14:cNvContentPartPr/>
              <p14:nvPr/>
            </p14:nvContentPartPr>
            <p14:xfrm>
              <a:off x="1361002" y="5082041"/>
              <a:ext cx="144" cy="14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D43B68-5314-4F62-89EB-035489C644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9562" y="5080601"/>
                <a:ext cx="28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465C0E3-2665-4D61-A7D6-DDEA4E368927}"/>
                  </a:ext>
                </a:extLst>
              </p14:cNvPr>
              <p14:cNvContentPartPr/>
              <p14:nvPr/>
            </p14:nvContentPartPr>
            <p14:xfrm>
              <a:off x="857290" y="5259593"/>
              <a:ext cx="144" cy="14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465C0E3-2665-4D61-A7D6-DDEA4E3689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850" y="5258153"/>
                <a:ext cx="28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09396A-F333-4894-B93F-D82F909BA48A}"/>
                  </a:ext>
                </a:extLst>
              </p14:cNvPr>
              <p14:cNvContentPartPr/>
              <p14:nvPr/>
            </p14:nvContentPartPr>
            <p14:xfrm>
              <a:off x="127210" y="1382249"/>
              <a:ext cx="426384" cy="2620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409396A-F333-4894-B93F-D82F909BA4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612" y="1378707"/>
                <a:ext cx="433221" cy="32937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DC24D81-8C9E-45F8-B094-E9A64B7CC8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804042"/>
            <a:ext cx="6474542" cy="17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40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45723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Khi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HPV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tứ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???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"/>
            <a:ext cx="8609112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5DA4F2-2D8C-47B0-A5A6-BDED90AC13DD}"/>
                  </a:ext>
                </a:extLst>
              </p14:cNvPr>
              <p14:cNvContentPartPr/>
              <p14:nvPr/>
            </p14:nvContentPartPr>
            <p14:xfrm>
              <a:off x="154805" y="1061805"/>
              <a:ext cx="561744" cy="3772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5DA4F2-2D8C-47B0-A5A6-BDED90AC13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06" y="1058246"/>
                <a:ext cx="568581" cy="4449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202E76-90BF-4B08-9BE0-796551E3E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05" y="2359241"/>
            <a:ext cx="8989195" cy="21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694539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0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0"/>
            <a:ext cx="8769572" cy="127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0514" y="2249714"/>
            <a:ext cx="6154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Xem lại mâu thuẫn slide 8</a:t>
            </a:r>
          </a:p>
        </p:txBody>
      </p:sp>
    </p:spTree>
    <p:extLst>
      <p:ext uri="{BB962C8B-B14F-4D97-AF65-F5344CB8AC3E}">
        <p14:creationId xmlns:p14="http://schemas.microsoft.com/office/powerpoint/2010/main" val="56742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4724"/>
            <a:ext cx="907430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92AF1-FE0A-489C-9FF1-149318300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849" y="2692604"/>
            <a:ext cx="9144000" cy="21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TN14-1</a:t>
            </a:r>
          </a:p>
        </p:txBody>
      </p:sp>
    </p:spTree>
    <p:extLst>
      <p:ext uri="{BB962C8B-B14F-4D97-AF65-F5344CB8AC3E}">
        <p14:creationId xmlns:p14="http://schemas.microsoft.com/office/powerpoint/2010/main" val="342174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TN13-2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38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6442" cy="167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91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C, IgG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1-2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IgM 4-5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423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89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Luân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soi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luôn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dù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051717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28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trừ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non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805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454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06028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634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95305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A, 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tr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soi KHV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70%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thai.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/>
              <a:t>Link </a:t>
            </a:r>
            <a:r>
              <a:rPr lang="en-US" sz="2000" dirty="0" err="1"/>
              <a:t>tình</a:t>
            </a:r>
            <a:r>
              <a:rPr lang="en-US" sz="2000" dirty="0"/>
              <a:t> </a:t>
            </a:r>
            <a:r>
              <a:rPr lang="en-US" sz="2000" dirty="0" err="1"/>
              <a:t>huống</a:t>
            </a:r>
            <a:r>
              <a:rPr lang="en-US" sz="2000" dirty="0"/>
              <a:t>: https://umpedu-my.sharepoint.com/:b:/g/personal/nbttiny15_ump_edu_vn/ESh1bSUgZdFLu5eq7wTwBVUBIciwpKkRcNl7HjMXR5937g?e=7MTud2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54582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Machine generated alternative text:&#10;TINH HI-JONG 2: TON THI-PONG LOET KHONG BANG CHUNG &#10;Mét phi* nü' tré dang mang thai, tubi thai 10 tuån vö kinh. Tü' khi biét co thai, cö ta håu nhu &#10;khöng co quan he tinh dvc. Lån quan he tinh duc duy nhåt tü' khi co thai lå cåch nay khoång &#10;gän 2 tuån. Cö ta dén vi phåt hi$n co mot vét loét khöng dau ö am hö. Quan sat thåy tbn &#10;thuong loét co cåc däc diém cüa chancre giang mai. &#10;Xét nghiérn VDRL am tinh. FTA am tinh. &#10;Ban sé låm gi? Chon cåc cåu düng &#10;A. Xåc dinh khöng co giang mai. Khöng låm thém test chån doån. &#10;B. Chua xåc dinh giang mai. Låm thém test chån doån dé xåc dinh &#10;C. Khöng cän test. Diéu tri nhu giang mai, theo phåc db giang mai nguyén phåt &#10;D. Chö låm thém test. Diéu tri khi co xåc dinh giang mai bäng cåc test &#10;E. Phå thai néu xåc dinh lå giang mai. Diéu tri giang mai &#10;F. Néu xåc dinh lå giang mai cüng khöng can phåi phå thai. Diéu tri giang mai. Theo döi thai ">
            <a:extLst>
              <a:ext uri="{FF2B5EF4-FFF2-40B4-BE49-F238E27FC236}">
                <a16:creationId xmlns:a16="http://schemas.microsoft.com/office/drawing/2014/main" id="{685B5309-B740-4131-9B0A-A49DA68E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9972"/>
            <a:ext cx="60769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63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LT13-1</a:t>
            </a:r>
          </a:p>
        </p:txBody>
      </p:sp>
    </p:spTree>
    <p:extLst>
      <p:ext uri="{BB962C8B-B14F-4D97-AF65-F5344CB8AC3E}">
        <p14:creationId xmlns:p14="http://schemas.microsoft.com/office/powerpoint/2010/main" val="202791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47535"/>
            <a:ext cx="4284406" cy="389282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IgM d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rụng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IgM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ủ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11-12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IgM (+),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(-)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sở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XN IgG, IgM TCN1. Sau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IgG (+), IgM (-)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đang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nhiễm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avidity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TCN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IgG (+)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IgM (-)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Rubella ủ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8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5794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A3290A-27FD-4FDE-A6D3-E982E0B1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370" y="1524669"/>
            <a:ext cx="4890424" cy="49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34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6023700"/>
            <a:ext cx="8974394" cy="88490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C. Metro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đắng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miệng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B. LAM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ức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đồi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qua tang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prolactin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estrogen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glycogen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BV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5" b="83877"/>
          <a:stretch/>
        </p:blipFill>
        <p:spPr bwMode="auto">
          <a:xfrm>
            <a:off x="-1" y="0"/>
            <a:ext cx="8415339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40" r="2805"/>
          <a:stretch/>
        </p:blipFill>
        <p:spPr bwMode="auto">
          <a:xfrm>
            <a:off x="0" y="800100"/>
            <a:ext cx="8415339" cy="146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CBB05A-6B28-44FD-8195-696AAAF8D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41" y="4235253"/>
            <a:ext cx="7356110" cy="1391256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3428EED1-0FC6-4877-810A-E17B62B09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668" y="2195620"/>
            <a:ext cx="3860083" cy="2039633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A6F584D-4A30-49F2-A966-EEF14FBDE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43" y="2292126"/>
            <a:ext cx="3548625" cy="184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6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6F7E9C-0926-4F47-A1EC-86D222BB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06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96D08B-A210-4DE8-9E2F-40D94151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78" y="5022574"/>
            <a:ext cx="7953375" cy="1628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485DC5-2EB9-498C-AE0F-5224722FFE25}"/>
                  </a:ext>
                </a:extLst>
              </p14:cNvPr>
              <p14:cNvContentPartPr/>
              <p14:nvPr/>
            </p14:nvContentPartPr>
            <p14:xfrm>
              <a:off x="743595" y="1085383"/>
              <a:ext cx="437472" cy="4982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485DC5-2EB9-498C-AE0F-5224722FFE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9997" y="1081799"/>
                <a:ext cx="444308" cy="566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192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B. HPV testing (PCR) là test tầm soát, còn PAP không phải vi sinh. NAAT cho Chlamydia là PCR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(không chọn do mắc tiền?)</a:t>
            </a:r>
          </a:p>
          <a:p>
            <a:pPr algn="l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SLIDE 26: XN vi sinh: lậu, HIV, trùng roi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4725"/>
            <a:ext cx="9187007" cy="141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329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3486" cy="147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340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D. Tinidazole, fluconazole.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Soi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nhuộm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xanh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Methylene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Candida hay Trichomonas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điển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CLS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001127" cy="19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830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915403" cy="147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211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7"/>
          <a:stretch/>
        </p:blipFill>
        <p:spPr bwMode="auto">
          <a:xfrm>
            <a:off x="0" y="0"/>
            <a:ext cx="8186738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65"/>
          <a:stretch/>
        </p:blipFill>
        <p:spPr bwMode="auto">
          <a:xfrm>
            <a:off x="0" y="704617"/>
            <a:ext cx="8186738" cy="69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23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LT13-2</a:t>
            </a:r>
          </a:p>
        </p:txBody>
      </p:sp>
    </p:spTree>
    <p:extLst>
      <p:ext uri="{BB962C8B-B14F-4D97-AF65-F5344CB8AC3E}">
        <p14:creationId xmlns:p14="http://schemas.microsoft.com/office/powerpoint/2010/main" val="1090770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D. PAP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nấm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nảy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chồi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8290" cy="158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92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1597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005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6496" cy="130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927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AB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qua IgG &gt;6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). NAAT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EB, IgM hay IgG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RB. NAAT (+)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chlamydia. NAAT (+), IgG (-)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AB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41"/>
          <a:stretch/>
        </p:blipFill>
        <p:spPr bwMode="auto">
          <a:xfrm>
            <a:off x="0" y="0"/>
            <a:ext cx="9144000" cy="118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19" b="2073"/>
          <a:stretch/>
        </p:blipFill>
        <p:spPr bwMode="auto">
          <a:xfrm>
            <a:off x="0" y="1185863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670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06744"/>
            <a:ext cx="9144000" cy="2589099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Theo CDC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copies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&lt;200 hay 400/mL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https://www.cdc.gov/hiv/pdf/risk/art/cdc-hiv-art-viral-suppression.pdf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, CD4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800-1500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 mm3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ARV 1 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(28 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https://clinicalinfo.hiv.gov/en/guidelines/perinatal/prep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http://vaac.gov.vn/Cms_Data/Contents/Vaac/Folders/DocumentLaw/Vanban/~contents/FGV2HFDVQ9CURN2F/Huong-dan-Dieu-tri-va-cham-soc-HIV-dang-web.pdf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45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PrEP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http://vaac.gov.vn/Cms_Data/Contents/Vaac/Folders/DocumentLaw/Vanban/~contents/YL52A6DBD4E8SDUV/14-1-Huong-dan-Dieu-tri-va-cham-soc-HIV-VAAC-final-Web.pdf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DBDEE8-BB87-43A9-9098-F8A757717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1706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E72EA7-0738-4A73-9A9C-65B14A60D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54405"/>
            <a:ext cx="4561952" cy="2003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72557-F929-4450-AF46-6C0FACF283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5096005"/>
            <a:ext cx="4491613" cy="15203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ACC9194-5CAF-43F0-9FC7-7554E2BA6386}"/>
                  </a:ext>
                </a:extLst>
              </p14:cNvPr>
              <p14:cNvContentPartPr/>
              <p14:nvPr/>
            </p14:nvContentPartPr>
            <p14:xfrm>
              <a:off x="733227" y="1426519"/>
              <a:ext cx="446112" cy="2188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ACC9194-5CAF-43F0-9FC7-7554E2BA63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626" y="1422931"/>
                <a:ext cx="452953" cy="287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374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chalmydia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do can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thiệp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ngủ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NAAT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9661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4BF09E-D16C-4002-9604-2D5C5B23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405" y="1666107"/>
            <a:ext cx="6038850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90468-C3A5-4C25-A665-726015BD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080" y="3301478"/>
            <a:ext cx="5905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39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TN12-1 </a:t>
            </a:r>
          </a:p>
        </p:txBody>
      </p:sp>
    </p:spTree>
    <p:extLst>
      <p:ext uri="{BB962C8B-B14F-4D97-AF65-F5344CB8AC3E}">
        <p14:creationId xmlns:p14="http://schemas.microsoft.com/office/powerpoint/2010/main" val="2550852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C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2862"/>
            <a:ext cx="8892391" cy="2057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677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15064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14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5577" y="5826362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D. VDRL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 tang,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 ở s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ờn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3-6-12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1/32), TPHA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luôn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NAAT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chlamydia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992846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62E4DC-E1F0-4408-9215-6089131B8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8974"/>
            <a:ext cx="4543924" cy="2597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D93E6-E6A3-45F9-A295-549CC43FC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924" y="3228974"/>
            <a:ext cx="4600076" cy="25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55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73" y="5115385"/>
            <a:ext cx="4579374" cy="174261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Note:C.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://www.cdc.gov/mmwr/volumes/69/wr/mm6950a6.htm#B1_down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https://www.cdc.gov/mmwr/volumes/69/wr/mm6950a6.htm?s_cid=mm6950a6_w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1506" cy="19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B15878-6195-4620-A29B-9E6FA1475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85963"/>
            <a:ext cx="4645119" cy="173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3AB04-ED89-4E97-875E-68C0DEBD2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75797"/>
            <a:ext cx="4645119" cy="138566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E4A154D-A519-445C-9024-C16394A2E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119" y="1985963"/>
            <a:ext cx="4104164" cy="2303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B664E-B765-4FF9-B4CD-F382F14EA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5119" y="4289937"/>
            <a:ext cx="4465010" cy="2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61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TN12-2 </a:t>
            </a:r>
          </a:p>
        </p:txBody>
      </p:sp>
    </p:spTree>
    <p:extLst>
      <p:ext uri="{BB962C8B-B14F-4D97-AF65-F5344CB8AC3E}">
        <p14:creationId xmlns:p14="http://schemas.microsoft.com/office/powerpoint/2010/main" val="1401949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97"/>
          <a:stretch/>
        </p:blipFill>
        <p:spPr bwMode="auto">
          <a:xfrm>
            <a:off x="0" y="0"/>
            <a:ext cx="91440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2"/>
          <a:stretch/>
        </p:blipFill>
        <p:spPr bwMode="auto">
          <a:xfrm>
            <a:off x="0" y="714375"/>
            <a:ext cx="9144000" cy="1745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9985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85533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877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202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65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coi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tbl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C8EF06-739D-4419-A49A-F82BC13B9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971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4C633E-EEF4-444B-8BE5-97E288CF042E}"/>
                  </a:ext>
                </a:extLst>
              </p14:cNvPr>
              <p14:cNvContentPartPr/>
              <p14:nvPr/>
            </p14:nvContentPartPr>
            <p14:xfrm>
              <a:off x="964923" y="1085671"/>
              <a:ext cx="485712" cy="50976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4C633E-EEF4-444B-8BE5-97E288CF04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1322" y="1082081"/>
                <a:ext cx="492553" cy="57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B05821-C9D3-4E87-907A-4E3F33B05172}"/>
                  </a:ext>
                </a:extLst>
              </p14:cNvPr>
              <p14:cNvContentPartPr/>
              <p14:nvPr/>
            </p14:nvContentPartPr>
            <p14:xfrm>
              <a:off x="2642523" y="3355831"/>
              <a:ext cx="144" cy="14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B05821-C9D3-4E87-907A-4E3F33B051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41083" y="3354391"/>
                <a:ext cx="2880" cy="2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DF831A3-E244-46E0-9CD4-6B3CFB950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012" y="5597387"/>
            <a:ext cx="58959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89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E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https://academic.oup.com/mmy/article/47/3/268/1746405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AU">
                <a:hlinkClick r:id="rId4" tooltip="https://microbewiki.kenyon.edu/index.php/candida_albicans_(pathogenesis)#:~:text=there%20are%20three%20major%20forms,interestingly%2c%20c"/>
              </a:rPr>
              <a:t>https://microbewiki.kenyon.edu/index.php/Candida_albicans_(Pathogenesis)#:~:text=There%20are%20three%20major%20forms,Interestingly%2C%20C</a:t>
            </a:r>
            <a:r>
              <a:rPr lang="en-AU"/>
              <a:t>.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2617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855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3874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1558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 Y15 L1</a:t>
            </a:r>
          </a:p>
          <a:p>
            <a:pPr algn="l"/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214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9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996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2612" cy="423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1212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LT12-1</a:t>
            </a:r>
          </a:p>
        </p:txBody>
      </p:sp>
    </p:spTree>
    <p:extLst>
      <p:ext uri="{BB962C8B-B14F-4D97-AF65-F5344CB8AC3E}">
        <p14:creationId xmlns:p14="http://schemas.microsoft.com/office/powerpoint/2010/main" val="2985607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549" cy="227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479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6172" cy="31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051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67208" cy="322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79378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LT12-2</a:t>
            </a:r>
          </a:p>
          <a:p>
            <a:pPr algn="l"/>
            <a:endParaRPr lang="en-US" sz="4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37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TN14-2</a:t>
            </a:r>
          </a:p>
        </p:txBody>
      </p:sp>
    </p:spTree>
    <p:extLst>
      <p:ext uri="{BB962C8B-B14F-4D97-AF65-F5344CB8AC3E}">
        <p14:creationId xmlns:p14="http://schemas.microsoft.com/office/powerpoint/2010/main" val="29041776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E (do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79"/>
          <a:stretch/>
        </p:blipFill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4"/>
          <a:stretch/>
        </p:blipFill>
        <p:spPr bwMode="auto">
          <a:xfrm>
            <a:off x="0" y="1371600"/>
            <a:ext cx="9144000" cy="207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557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30559" cy="241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104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187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3835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665273" cy="224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3547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Y15 HKI</a:t>
            </a:r>
          </a:p>
        </p:txBody>
      </p:sp>
    </p:spTree>
    <p:extLst>
      <p:ext uri="{BB962C8B-B14F-4D97-AF65-F5344CB8AC3E}">
        <p14:creationId xmlns:p14="http://schemas.microsoft.com/office/powerpoint/2010/main" val="3369673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884" y="1030514"/>
            <a:ext cx="91222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THLS chẩn đoán ra lậu</a:t>
            </a:r>
            <a:endParaRPr lang="en-GB" dirty="0"/>
          </a:p>
          <a:p>
            <a:pPr lvl="0"/>
            <a:r>
              <a:rPr lang="en-US" dirty="0"/>
              <a:t>Cần làm gì thêm để điều trị? Tui chọn XN Chlamydia</a:t>
            </a:r>
            <a:endParaRPr lang="en-GB" dirty="0"/>
          </a:p>
          <a:p>
            <a:pPr lvl="0"/>
            <a:r>
              <a:rPr lang="en-US" dirty="0"/>
              <a:t>Điều trị KS? Ceftriaxone + Azithromycin</a:t>
            </a:r>
            <a:endParaRPr lang="en-GB" dirty="0"/>
          </a:p>
          <a:p>
            <a:pPr lvl="0"/>
            <a:r>
              <a:rPr lang="en-US" dirty="0"/>
              <a:t>Sau 3 tháng tái khám làm XN gì? Tui chọn cấy + </a:t>
            </a:r>
            <a:r>
              <a:rPr lang="en-US" dirty="0">
                <a:highlight>
                  <a:srgbClr val="FFFF00"/>
                </a:highlight>
              </a:rPr>
              <a:t>NAAT</a:t>
            </a:r>
            <a:r>
              <a:rPr lang="en-US" dirty="0"/>
              <a:t>, phân vân đáp án không làm gì, còn 1 đáp án là soi nhuộm Gram </a:t>
            </a:r>
            <a:endParaRPr lang="en-GB" dirty="0"/>
          </a:p>
          <a:p>
            <a:r>
              <a:rPr lang="en-US" dirty="0"/>
              <a:t>THLS viêm vùng chậu, có 3 TCLS + sốt 38.5 độ</a:t>
            </a:r>
            <a:endParaRPr lang="en-GB" dirty="0"/>
          </a:p>
          <a:p>
            <a:pPr lvl="0"/>
            <a:r>
              <a:rPr lang="en-US" dirty="0"/>
              <a:t> Cần làm gì đầu tiên? </a:t>
            </a:r>
            <a:r>
              <a:rPr lang="en-US" dirty="0">
                <a:highlight>
                  <a:srgbClr val="FFFF00"/>
                </a:highlight>
              </a:rPr>
              <a:t>Cho KS</a:t>
            </a:r>
            <a:r>
              <a:rPr lang="en-US" dirty="0"/>
              <a:t>, các đáp án khác là soi tươi huyết trắng, khảo sát vùng chậu có viêm gì không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pPr lvl="0"/>
            <a:r>
              <a:rPr lang="en-US" dirty="0"/>
              <a:t>Giang mai khi nào QHTD lại được? Sau kết thúc liệu trình điều trị, </a:t>
            </a:r>
            <a:r>
              <a:rPr lang="en-US" dirty="0">
                <a:highlight>
                  <a:srgbClr val="FFFF00"/>
                </a:highlight>
              </a:rPr>
              <a:t>sau khi hết sang thương da</a:t>
            </a:r>
            <a:r>
              <a:rPr lang="en-US" dirty="0"/>
              <a:t>, sau khi XN huyết thanh về bthg, tui chọn sau kết thúc liệu trình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547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Y15 HKII giữa kỳ</a:t>
            </a:r>
          </a:p>
        </p:txBody>
      </p:sp>
    </p:spTree>
    <p:extLst>
      <p:ext uri="{BB962C8B-B14F-4D97-AF65-F5344CB8AC3E}">
        <p14:creationId xmlns:p14="http://schemas.microsoft.com/office/powerpoint/2010/main" val="3638087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0"/>
            <a:ext cx="9126537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8582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7487" cy="435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738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5588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82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Dính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HC Fitz- Curtis,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Chlamydia,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HSG đ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chụp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ng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vậy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NAAT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rồi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Chlamydia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HSG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D9765C-C188-4AB4-97D0-E568BDE6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709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ABFF99-0A42-456F-8B91-DDB9FF2DA89A}"/>
                  </a:ext>
                </a:extLst>
              </p14:cNvPr>
              <p14:cNvContentPartPr/>
              <p14:nvPr/>
            </p14:nvContentPartPr>
            <p14:xfrm>
              <a:off x="432267" y="1336231"/>
              <a:ext cx="517536" cy="4046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ABFF99-0A42-456F-8B91-DDB9FF2DA8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668" y="1332618"/>
                <a:ext cx="524374" cy="47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414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Y15 HKII cuối kỳ</a:t>
            </a:r>
          </a:p>
        </p:txBody>
      </p:sp>
    </p:spTree>
    <p:extLst>
      <p:ext uri="{BB962C8B-B14F-4D97-AF65-F5344CB8AC3E}">
        <p14:creationId xmlns:p14="http://schemas.microsoft.com/office/powerpoint/2010/main" val="904571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459787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55"/>
            <a:ext cx="6633029" cy="670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0283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Y15 lần 2</a:t>
            </a:r>
          </a:p>
        </p:txBody>
      </p:sp>
    </p:spTree>
    <p:extLst>
      <p:ext uri="{BB962C8B-B14F-4D97-AF65-F5344CB8AC3E}">
        <p14:creationId xmlns:p14="http://schemas.microsoft.com/office/powerpoint/2010/main" val="3215990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4763" cy="604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1600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8587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6439"/>
            <a:ext cx="6421437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688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39799" cy="246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3510"/>
            <a:ext cx="6459537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1881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8587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2250"/>
            <a:ext cx="6488113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908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5953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" y="3276600"/>
            <a:ext cx="6430963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79667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2143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" y="2563586"/>
            <a:ext cx="6411913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493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nghi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ngờ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lậu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NAAT đ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luôn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Soi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lậu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nữ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78C60-2341-4C55-B272-957A82D9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532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145534-443C-4FF5-B216-CE70F537D7DB}"/>
                  </a:ext>
                </a:extLst>
              </p14:cNvPr>
              <p14:cNvContentPartPr/>
              <p14:nvPr/>
            </p14:nvContentPartPr>
            <p14:xfrm>
              <a:off x="391371" y="904231"/>
              <a:ext cx="521568" cy="5126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145534-443C-4FF5-B216-CE70F537D7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771" y="900621"/>
                <a:ext cx="528407" cy="581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2842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97637" cy="584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0948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69037" cy="589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407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59513" cy="585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5293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Y14 HKI giữa kỳ</a:t>
            </a:r>
          </a:p>
        </p:txBody>
      </p:sp>
    </p:spTree>
    <p:extLst>
      <p:ext uri="{BB962C8B-B14F-4D97-AF65-F5344CB8AC3E}">
        <p14:creationId xmlns:p14="http://schemas.microsoft.com/office/powerpoint/2010/main" val="766184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540" cy="4896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5884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63930" cy="3244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3702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07232" cy="547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3845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7565923" cy="6844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690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Y14 HKII giữa kì</a:t>
            </a:r>
          </a:p>
        </p:txBody>
      </p:sp>
    </p:spTree>
    <p:extLst>
      <p:ext uri="{BB962C8B-B14F-4D97-AF65-F5344CB8AC3E}">
        <p14:creationId xmlns:p14="http://schemas.microsoft.com/office/powerpoint/2010/main" val="26321426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23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07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LT14-1</a:t>
            </a:r>
          </a:p>
        </p:txBody>
      </p:sp>
    </p:spTree>
    <p:extLst>
      <p:ext uri="{BB962C8B-B14F-4D97-AF65-F5344CB8AC3E}">
        <p14:creationId xmlns:p14="http://schemas.microsoft.com/office/powerpoint/2010/main" val="3848091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3202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2897DB-3E53-4A39-8727-30374D34C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320" y="3634857"/>
            <a:ext cx="6837680" cy="8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61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78"/>
          <a:stretch/>
        </p:blipFill>
        <p:spPr bwMode="auto">
          <a:xfrm>
            <a:off x="0" y="-1"/>
            <a:ext cx="9148684" cy="411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0"/>
          <a:stretch/>
        </p:blipFill>
        <p:spPr bwMode="auto">
          <a:xfrm>
            <a:off x="0" y="4114800"/>
            <a:ext cx="9148684" cy="35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8743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3800" cy="41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1988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Y14 HKII</a:t>
            </a:r>
          </a:p>
        </p:txBody>
      </p:sp>
    </p:spTree>
    <p:extLst>
      <p:ext uri="{BB962C8B-B14F-4D97-AF65-F5344CB8AC3E}">
        <p14:creationId xmlns:p14="http://schemas.microsoft.com/office/powerpoint/2010/main" val="11283608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6206" cy="423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9626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3472" cy="300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4844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00"/>
          <a:stretch/>
        </p:blipFill>
        <p:spPr bwMode="auto">
          <a:xfrm>
            <a:off x="0" y="0"/>
            <a:ext cx="7934632" cy="23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6"/>
          <a:stretch/>
        </p:blipFill>
        <p:spPr bwMode="auto">
          <a:xfrm>
            <a:off x="0" y="2389240"/>
            <a:ext cx="7934632" cy="173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2303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40761" cy="387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8AF1E8-206A-4663-814F-AAF5532B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" y="5198006"/>
            <a:ext cx="5115560" cy="1309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0E494-2103-4CE4-94CB-7DF79DF1B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3872326"/>
            <a:ext cx="7294880" cy="12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07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Y14 lượng giá HKI</a:t>
            </a:r>
          </a:p>
        </p:txBody>
      </p:sp>
    </p:spTree>
    <p:extLst>
      <p:ext uri="{BB962C8B-B14F-4D97-AF65-F5344CB8AC3E}">
        <p14:creationId xmlns:p14="http://schemas.microsoft.com/office/powerpoint/2010/main" val="21275718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2574"/>
            <a:ext cx="9144000" cy="18354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7167" cy="435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68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1044</TotalTime>
  <Words>1937</Words>
  <Application>Microsoft Office PowerPoint</Application>
  <PresentationFormat>On-screen Show (4:3)</PresentationFormat>
  <Paragraphs>437</Paragraphs>
  <Slides>145</Slides>
  <Notes>143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9" baseType="lpstr">
      <vt:lpstr>Arial</vt:lpstr>
      <vt:lpstr>Calibri</vt:lpstr>
      <vt:lpstr>Calibri Light</vt:lpstr>
      <vt:lpstr>Office Theme</vt:lpstr>
      <vt:lpstr>SLIDE 51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Nguyen Thi Thuy</cp:lastModifiedBy>
  <cp:revision>84</cp:revision>
  <dcterms:created xsi:type="dcterms:W3CDTF">2021-05-26T10:18:37Z</dcterms:created>
  <dcterms:modified xsi:type="dcterms:W3CDTF">2021-11-14T08:07:36Z</dcterms:modified>
</cp:coreProperties>
</file>